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6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8" r:id="rId14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Prostokąt zaokrąglony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7F1E7-B501-4633-B4A2-38B58E277C74}" type="datetimeFigureOut">
              <a:rPr lang="pl-PL" smtClean="0"/>
              <a:pPr/>
              <a:t>28.11.2019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801B8D33-3ADD-4993-A935-D4FD73FC4592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rostokąt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stokąt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ostokąt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7F1E7-B501-4633-B4A2-38B58E277C74}" type="datetimeFigureOut">
              <a:rPr lang="pl-PL" smtClean="0"/>
              <a:pPr/>
              <a:t>28.11.2019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B8D33-3ADD-4993-A935-D4FD73FC459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7F1E7-B501-4633-B4A2-38B58E277C74}" type="datetimeFigureOut">
              <a:rPr lang="pl-PL" smtClean="0"/>
              <a:pPr/>
              <a:t>28.11.2019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B8D33-3ADD-4993-A935-D4FD73FC459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7F1E7-B501-4633-B4A2-38B58E277C74}" type="datetimeFigureOut">
              <a:rPr lang="pl-PL" smtClean="0"/>
              <a:pPr/>
              <a:t>28.11.2019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B8D33-3ADD-4993-A935-D4FD73FC4592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Symbol zastępczy zawartości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ostokąt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Prostokąt zaokrąglony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7F1E7-B501-4633-B4A2-38B58E277C74}" type="datetimeFigureOut">
              <a:rPr lang="pl-PL" smtClean="0"/>
              <a:pPr/>
              <a:t>28.11.2019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pl-PL"/>
          </a:p>
        </p:txBody>
      </p:sp>
      <p:sp>
        <p:nvSpPr>
          <p:cNvPr id="7" name="Prostokąt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Prostokąt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01B8D33-3ADD-4993-A935-D4FD73FC459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7F1E7-B501-4633-B4A2-38B58E277C74}" type="datetimeFigureOut">
              <a:rPr lang="pl-PL" smtClean="0"/>
              <a:pPr/>
              <a:t>28.11.2019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B8D33-3ADD-4993-A935-D4FD73FC4592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9" name="Symbol zastępczy zawartości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7F1E7-B501-4633-B4A2-38B58E277C74}" type="datetimeFigureOut">
              <a:rPr lang="pl-PL" smtClean="0"/>
              <a:pPr/>
              <a:t>28.11.2019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B8D33-3ADD-4993-A935-D4FD73FC4592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1" name="Symbol zastępczy zawartości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7F1E7-B501-4633-B4A2-38B58E277C74}" type="datetimeFigureOut">
              <a:rPr lang="pl-PL" smtClean="0"/>
              <a:pPr/>
              <a:t>28.11.2019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B8D33-3ADD-4993-A935-D4FD73FC459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7F1E7-B501-4633-B4A2-38B58E277C74}" type="datetimeFigureOut">
              <a:rPr lang="pl-PL" smtClean="0"/>
              <a:pPr/>
              <a:t>28.11.2019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B8D33-3ADD-4993-A935-D4FD73FC459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Prostokąt zaokrąglony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7F1E7-B501-4633-B4A2-38B58E277C74}" type="datetimeFigureOut">
              <a:rPr lang="pl-PL" smtClean="0"/>
              <a:pPr/>
              <a:t>28.11.2019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B8D33-3ADD-4993-A935-D4FD73FC4592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7F1E7-B501-4633-B4A2-38B58E277C74}" type="datetimeFigureOut">
              <a:rPr lang="pl-PL" smtClean="0"/>
              <a:pPr/>
              <a:t>28.11.2019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01B8D33-3ADD-4993-A935-D4FD73FC4592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1" name="Prostokąt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rostokąt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Prostokąt zaokrąglony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5A7F1E7-B501-4633-B4A2-38B58E277C74}" type="datetimeFigureOut">
              <a:rPr lang="pl-PL" smtClean="0"/>
              <a:pPr/>
              <a:t>28.11.2019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801B8D33-3ADD-4993-A935-D4FD73FC4592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dtytuł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 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14348" y="150017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Erasmus +</a:t>
            </a:r>
            <a:br>
              <a:rPr lang="pl-PL" dirty="0" smtClean="0"/>
            </a:br>
            <a:r>
              <a:rPr lang="pl-PL" dirty="0" smtClean="0"/>
              <a:t>„Bezpieczeństwo ma pierwszeństwo” </a:t>
            </a:r>
            <a:br>
              <a:rPr lang="pl-PL" dirty="0" smtClean="0"/>
            </a:br>
            <a:r>
              <a:rPr lang="pl-PL" dirty="0" smtClean="0"/>
              <a:t>„</a:t>
            </a:r>
            <a:r>
              <a:rPr lang="pl-PL" dirty="0" err="1" smtClean="0"/>
              <a:t>Safety</a:t>
            </a:r>
            <a:r>
              <a:rPr lang="pl-PL" dirty="0" smtClean="0"/>
              <a:t> first”</a:t>
            </a:r>
            <a:endParaRPr lang="pl-PL" dirty="0"/>
          </a:p>
        </p:txBody>
      </p:sp>
      <p:pic>
        <p:nvPicPr>
          <p:cNvPr id="8" name="Obraz1"/>
          <p:cNvPicPr/>
          <p:nvPr/>
        </p:nvPicPr>
        <p:blipFill>
          <a:blip r:embed="rId2">
            <a:lum/>
            <a:alphaModFix/>
          </a:blip>
          <a:srcRect/>
          <a:stretch>
            <a:fillRect/>
          </a:stretch>
        </p:blipFill>
        <p:spPr>
          <a:xfrm>
            <a:off x="572669" y="3360871"/>
            <a:ext cx="3456384" cy="2520281"/>
          </a:xfrm>
          <a:prstGeom prst="rect">
            <a:avLst/>
          </a:prstGeom>
        </p:spPr>
      </p:pic>
      <p:pic>
        <p:nvPicPr>
          <p:cNvPr id="9" name="Obraz2"/>
          <p:cNvPicPr/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4283968" y="3717032"/>
            <a:ext cx="4320480" cy="1807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817471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/>
            </a:r>
            <a:br>
              <a:rPr lang="pl-PL" dirty="0" smtClean="0"/>
            </a:br>
            <a:r>
              <a:rPr lang="pl-PL" dirty="0"/>
              <a:t>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323528" y="764704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3600" dirty="0" smtClean="0"/>
              <a:t>3. Mobilności, czyli wyjazdy zagraniczne.</a:t>
            </a:r>
          </a:p>
          <a:p>
            <a:pPr>
              <a:buFontTx/>
              <a:buChar char="-"/>
            </a:pPr>
            <a:r>
              <a:rPr lang="pl-PL" sz="3600" dirty="0" smtClean="0"/>
              <a:t>Odbędą się dwa wyjazdy zagraniczne</a:t>
            </a:r>
          </a:p>
          <a:p>
            <a:pPr>
              <a:buFontTx/>
              <a:buChar char="-"/>
            </a:pPr>
            <a:r>
              <a:rPr lang="pl-PL" sz="3600" dirty="0" smtClean="0"/>
              <a:t>Pierwszy wyjazd do szkoły hiszpańskiej </a:t>
            </a:r>
          </a:p>
          <a:p>
            <a:pPr>
              <a:buFontTx/>
              <a:buChar char="-"/>
            </a:pPr>
            <a:r>
              <a:rPr lang="pl-PL" sz="3600" dirty="0" smtClean="0"/>
              <a:t>Drugi wyjazd do szkoły greckiej</a:t>
            </a:r>
          </a:p>
          <a:p>
            <a:pPr>
              <a:buFontTx/>
              <a:buChar char="-"/>
            </a:pPr>
            <a:r>
              <a:rPr lang="pl-PL" sz="3600" dirty="0" smtClean="0"/>
              <a:t>Trzecia mobilność uczniów polega na przyjeździe Greków i Hiszpanów do naszej szkoły</a:t>
            </a:r>
            <a:endParaRPr lang="pl-PL" sz="3600" dirty="0"/>
          </a:p>
        </p:txBody>
      </p:sp>
    </p:spTree>
    <p:extLst>
      <p:ext uri="{BB962C8B-B14F-4D97-AF65-F5344CB8AC3E}">
        <p14:creationId xmlns:p14="http://schemas.microsoft.com/office/powerpoint/2010/main" xmlns="" val="35785027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400" dirty="0" smtClean="0"/>
              <a:t>Wyjazdy zagraniczne</a:t>
            </a:r>
            <a:endParaRPr lang="pl-PL" sz="4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l-PL" sz="2800" dirty="0" smtClean="0"/>
              <a:t>Rekrutacja uczniów do wyjazdów zagranicznych odbywać się będzie według regulaminu rekrutacji</a:t>
            </a:r>
          </a:p>
          <a:p>
            <a:r>
              <a:rPr lang="pl-PL" sz="2800" dirty="0" smtClean="0"/>
              <a:t>Regulamin rekrutacji szczegółowo opisuje procedurę naboru do wyjazdu</a:t>
            </a:r>
          </a:p>
          <a:p>
            <a:r>
              <a:rPr lang="pl-PL" sz="2800" dirty="0" smtClean="0"/>
              <a:t>Regulamin zostanie umieszczony na naszej stronie internetowej</a:t>
            </a:r>
          </a:p>
          <a:p>
            <a:r>
              <a:rPr lang="pl-PL" sz="2800" dirty="0" smtClean="0"/>
              <a:t>Do pierwszego wyjazdu rekrutowani będą uczniowie obecnych klas szóstych, natomiast do drugiego wyjazdu uczniowie obecnych klas piątych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xmlns="" val="10318210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785786" y="928670"/>
            <a:ext cx="7772400" cy="4572000"/>
          </a:xfrm>
        </p:spPr>
        <p:txBody>
          <a:bodyPr>
            <a:normAutofit lnSpcReduction="10000"/>
          </a:bodyPr>
          <a:lstStyle/>
          <a:p>
            <a:r>
              <a:rPr lang="pl-PL" sz="3600" dirty="0" smtClean="0"/>
              <a:t>Wyjazd jest dla ucznia bezpłatny, całość kosztów związanych z wyjazdem jest pokrywany z pieniędzy pozyskanych z </a:t>
            </a:r>
            <a:r>
              <a:rPr lang="pl-PL" sz="3600" dirty="0" smtClean="0"/>
              <a:t>UE</a:t>
            </a:r>
          </a:p>
          <a:p>
            <a:pPr>
              <a:buNone/>
            </a:pPr>
            <a:endParaRPr lang="pl-PL" sz="3600" dirty="0" smtClean="0"/>
          </a:p>
          <a:p>
            <a:r>
              <a:rPr lang="pl-PL" sz="3600" dirty="0" smtClean="0"/>
              <a:t>Zakwalifikowany do wyjazdu uczeń zobowiązuje się do przyjęcia gości z zagranicy w czasie ich wizyty w naszej szkole</a:t>
            </a:r>
            <a:endParaRPr lang="pl-PL" sz="3600" dirty="0"/>
          </a:p>
        </p:txBody>
      </p:sp>
    </p:spTree>
    <p:extLst>
      <p:ext uri="{BB962C8B-B14F-4D97-AF65-F5344CB8AC3E}">
        <p14:creationId xmlns:p14="http://schemas.microsoft.com/office/powerpoint/2010/main" xmlns="" val="12446638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pPr marL="0" indent="0">
              <a:buNone/>
            </a:pPr>
            <a:r>
              <a:rPr lang="pl-PL" sz="3600" dirty="0" smtClean="0"/>
              <a:t>Rodzice ucznia są zobowiązani do wyrażenia pisemnej zgody na udział dziecka w projekcie Erasmus + „Bezpieczeństwo ma pierwszeństwo”</a:t>
            </a:r>
            <a:endParaRPr lang="pl-PL" sz="3600" dirty="0"/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4901" y="3717032"/>
            <a:ext cx="8352928" cy="17342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979467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400" dirty="0" smtClean="0"/>
              <a:t>Czym jest Erasmus+ ?</a:t>
            </a:r>
            <a:endParaRPr lang="pl-PL" sz="4400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l-PL" sz="3200" dirty="0"/>
              <a:t>Erasmus+ to program Unii Europejskiej w dziedzinie edukacji, szkoleń, młodzieży i sportu na lata 2014-2020. Jego całkowity budżet wynosi 14,7 mld euro. </a:t>
            </a:r>
            <a:endParaRPr lang="pl-PL" sz="3200" dirty="0" smtClean="0"/>
          </a:p>
          <a:p>
            <a:endParaRPr lang="pl-PL" sz="3200" dirty="0" smtClean="0"/>
          </a:p>
          <a:p>
            <a:r>
              <a:rPr lang="pl-PL" sz="3200" dirty="0"/>
              <a:t>Akcja 2. Współpraca na rzecz innowacji i wymiany dobrych praktyk;</a:t>
            </a:r>
          </a:p>
        </p:txBody>
      </p:sp>
    </p:spTree>
    <p:extLst>
      <p:ext uri="{BB962C8B-B14F-4D97-AF65-F5344CB8AC3E}">
        <p14:creationId xmlns:p14="http://schemas.microsoft.com/office/powerpoint/2010/main" xmlns="" val="5822661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800" b="1" dirty="0" smtClean="0"/>
              <a:t>„Bezpieczeństwo ma pierwszeństwo”</a:t>
            </a:r>
            <a:endParaRPr lang="pl-PL" sz="38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sz="2800" dirty="0" smtClean="0"/>
              <a:t>- Projekt będziemy realizować w latach </a:t>
            </a:r>
          </a:p>
          <a:p>
            <a:pPr marL="0" indent="0">
              <a:buNone/>
            </a:pPr>
            <a:r>
              <a:rPr lang="pl-PL" sz="2800" dirty="0" smtClean="0"/>
              <a:t>    2019-2021</a:t>
            </a:r>
          </a:p>
          <a:p>
            <a:pPr>
              <a:buFontTx/>
              <a:buChar char="-"/>
            </a:pPr>
            <a:r>
              <a:rPr lang="pl-PL" sz="2800" dirty="0" smtClean="0"/>
              <a:t>Projekt jest skierowany do uczniów klas piątych i szóstych</a:t>
            </a:r>
          </a:p>
          <a:p>
            <a:pPr>
              <a:buFontTx/>
              <a:buChar char="-"/>
            </a:pPr>
            <a:r>
              <a:rPr lang="pl-PL" sz="2800" dirty="0" smtClean="0"/>
              <a:t>Udział w projekcie jest dla uczniów bezpłatny i dobrowolny</a:t>
            </a:r>
          </a:p>
          <a:p>
            <a:pPr>
              <a:buFontTx/>
              <a:buChar char="-"/>
            </a:pPr>
            <a:r>
              <a:rPr lang="pl-PL" sz="2800" dirty="0" smtClean="0"/>
              <a:t>Całkowita kwota dofinansowania </a:t>
            </a:r>
            <a:r>
              <a:rPr lang="pl-PL" sz="2800" dirty="0" smtClean="0"/>
              <a:t>przypadająca na naszą szkołę wynosi: 30 734 Euro, co w przeliczeniu daje kwotę 131 541,52 zł.</a:t>
            </a:r>
            <a:endParaRPr lang="pl-PL" sz="2800" dirty="0" smtClean="0"/>
          </a:p>
          <a:p>
            <a:pPr marL="0" indent="0">
              <a:buNone/>
            </a:pP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xmlns="" val="22209463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800" dirty="0" smtClean="0"/>
              <a:t>Nasi partnerzy</a:t>
            </a:r>
            <a:endParaRPr lang="pl-PL" sz="4800" dirty="0"/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1"/>
          </p:nvPr>
        </p:nvSpPr>
        <p:spPr>
          <a:xfrm>
            <a:off x="467544" y="2132856"/>
            <a:ext cx="4038600" cy="4525963"/>
          </a:xfrm>
        </p:spPr>
        <p:txBody>
          <a:bodyPr>
            <a:normAutofit/>
          </a:bodyPr>
          <a:lstStyle/>
          <a:p>
            <a:r>
              <a:rPr lang="pl-PL" sz="4000" dirty="0" err="1" smtClean="0"/>
              <a:t>Colegio</a:t>
            </a:r>
            <a:r>
              <a:rPr lang="pl-PL" sz="4000" dirty="0" smtClean="0"/>
              <a:t> Santa Rosa </a:t>
            </a:r>
            <a:r>
              <a:rPr lang="pl-PL" sz="4000" dirty="0" err="1" smtClean="0"/>
              <a:t>Altoaragon</a:t>
            </a:r>
            <a:r>
              <a:rPr lang="pl-PL" sz="4000" dirty="0" smtClean="0"/>
              <a:t> – </a:t>
            </a:r>
            <a:r>
              <a:rPr lang="pl-PL" sz="4000" dirty="0" err="1" smtClean="0"/>
              <a:t>Huesca</a:t>
            </a:r>
            <a:r>
              <a:rPr lang="pl-PL" sz="4000" dirty="0" smtClean="0"/>
              <a:t> - Hiszpania</a:t>
            </a:r>
            <a:endParaRPr lang="pl-PL" sz="4000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2"/>
          </p:nvPr>
        </p:nvSpPr>
        <p:spPr>
          <a:xfrm>
            <a:off x="4644008" y="2132856"/>
            <a:ext cx="4038600" cy="4525963"/>
          </a:xfrm>
        </p:spPr>
        <p:txBody>
          <a:bodyPr>
            <a:normAutofit/>
          </a:bodyPr>
          <a:lstStyle/>
          <a:p>
            <a:r>
              <a:rPr lang="pl-PL" sz="4000" dirty="0" err="1" smtClean="0"/>
              <a:t>Gymnasio</a:t>
            </a:r>
            <a:r>
              <a:rPr lang="pl-PL" sz="4000" dirty="0" smtClean="0"/>
              <a:t> </a:t>
            </a:r>
            <a:r>
              <a:rPr lang="pl-PL" sz="4000" dirty="0" err="1" smtClean="0"/>
              <a:t>Lechainon</a:t>
            </a:r>
            <a:r>
              <a:rPr lang="pl-PL" sz="4000" dirty="0" smtClean="0"/>
              <a:t> - Grecja</a:t>
            </a:r>
            <a:endParaRPr lang="pl-PL" sz="4000" dirty="0"/>
          </a:p>
        </p:txBody>
      </p:sp>
    </p:spTree>
    <p:extLst>
      <p:ext uri="{BB962C8B-B14F-4D97-AF65-F5344CB8AC3E}">
        <p14:creationId xmlns:p14="http://schemas.microsoft.com/office/powerpoint/2010/main" xmlns="" val="36860672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400" dirty="0" smtClean="0"/>
              <a:t>Cele ogólne projektu:</a:t>
            </a:r>
            <a:endParaRPr lang="pl-PL" sz="4400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l-PL" sz="3200" dirty="0" smtClean="0"/>
              <a:t>Nauka zasad udzielania pierwszej pomocy w sytuacjach zagrożenia życia lub zdrowia siebie lub innych</a:t>
            </a:r>
          </a:p>
          <a:p>
            <a:pPr marL="0" indent="0">
              <a:buNone/>
            </a:pPr>
            <a:endParaRPr lang="pl-PL" sz="3200" dirty="0" smtClean="0"/>
          </a:p>
          <a:p>
            <a:r>
              <a:rPr lang="pl-PL" sz="3200" dirty="0" smtClean="0"/>
              <a:t>Komunikowanie się w języku angielskim, również w sytuacjach zagrożenia życia lub zdrowia</a:t>
            </a:r>
            <a:endParaRPr lang="pl-PL" sz="3200" dirty="0"/>
          </a:p>
        </p:txBody>
      </p:sp>
    </p:spTree>
    <p:extLst>
      <p:ext uri="{BB962C8B-B14F-4D97-AF65-F5344CB8AC3E}">
        <p14:creationId xmlns:p14="http://schemas.microsoft.com/office/powerpoint/2010/main" xmlns="" val="15660034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400" dirty="0" smtClean="0"/>
              <a:t>Cele szczegółowe:</a:t>
            </a:r>
            <a:endParaRPr lang="pl-PL" sz="4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pl-PL" sz="3200" dirty="0" smtClean="0"/>
              <a:t>Dzięki realizacji projektu uczeń:</a:t>
            </a:r>
          </a:p>
          <a:p>
            <a:pPr>
              <a:buFontTx/>
              <a:buChar char="-"/>
            </a:pPr>
            <a:r>
              <a:rPr lang="pl-PL" sz="3200" dirty="0" smtClean="0"/>
              <a:t>Pozna techniki udzielania pierwszej pomocy w sytuacjach zagrożenia życia lub zdrowia</a:t>
            </a:r>
          </a:p>
          <a:p>
            <a:pPr>
              <a:buFontTx/>
              <a:buChar char="-"/>
            </a:pPr>
            <a:r>
              <a:rPr lang="pl-PL" sz="3200" dirty="0" smtClean="0"/>
              <a:t>Uświadomi sobie, że w sytuacjach życia codziennego, w domu, szkole itp., może dojść do sytuacji, wymagających udzielenia pierwszej pomocy</a:t>
            </a:r>
          </a:p>
          <a:p>
            <a:pPr>
              <a:buFontTx/>
              <a:buChar char="-"/>
            </a:pPr>
            <a:r>
              <a:rPr lang="pl-PL" sz="3200" dirty="0" smtClean="0"/>
              <a:t>Uświadomi sobie jak ważna jest szybka i prawidłowa reakcja w razie wypadku</a:t>
            </a:r>
            <a:endParaRPr lang="pl-PL" sz="3200" dirty="0"/>
          </a:p>
        </p:txBody>
      </p:sp>
    </p:spTree>
    <p:extLst>
      <p:ext uri="{BB962C8B-B14F-4D97-AF65-F5344CB8AC3E}">
        <p14:creationId xmlns:p14="http://schemas.microsoft.com/office/powerpoint/2010/main" xmlns="" val="42250932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395536" y="548680"/>
            <a:ext cx="8229600" cy="5400600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pl-PL" sz="3200" dirty="0" smtClean="0"/>
              <a:t>Rozwinie znajomość języka angielskiego</a:t>
            </a:r>
          </a:p>
          <a:p>
            <a:pPr>
              <a:buFontTx/>
              <a:buChar char="-"/>
            </a:pPr>
            <a:r>
              <a:rPr lang="pl-PL" sz="3200" dirty="0" smtClean="0"/>
              <a:t>Poszerzy zasób słownictwa o wyrażenia potrzebne w razie wypadku, zagrożenia życia lub zdrowia, takie, które są konieczne, by udzielić komuś pomocy</a:t>
            </a:r>
          </a:p>
          <a:p>
            <a:pPr>
              <a:buFontTx/>
              <a:buChar char="-"/>
            </a:pPr>
            <a:r>
              <a:rPr lang="pl-PL" sz="3200" dirty="0" smtClean="0"/>
              <a:t>Rozwinie kompetencje społeczne</a:t>
            </a:r>
          </a:p>
          <a:p>
            <a:pPr>
              <a:buFontTx/>
              <a:buChar char="-"/>
            </a:pPr>
            <a:r>
              <a:rPr lang="pl-PL" sz="3200" dirty="0" smtClean="0"/>
              <a:t>Nauczy się pracować w grupie</a:t>
            </a:r>
          </a:p>
          <a:p>
            <a:pPr>
              <a:buFontTx/>
              <a:buChar char="-"/>
            </a:pPr>
            <a:r>
              <a:rPr lang="pl-PL" sz="3200" dirty="0" smtClean="0"/>
              <a:t>Nauczy się współpracować z innymi w życiu realnym</a:t>
            </a:r>
          </a:p>
          <a:p>
            <a:pPr>
              <a:buFontTx/>
              <a:buChar char="-"/>
            </a:pPr>
            <a:r>
              <a:rPr lang="pl-PL" sz="3200" dirty="0" smtClean="0"/>
              <a:t>Zostanie oderwany od świata wirtualnego, od telefonu i </a:t>
            </a:r>
            <a:r>
              <a:rPr lang="pl-PL" sz="3200" dirty="0" smtClean="0"/>
              <a:t>I</a:t>
            </a:r>
            <a:r>
              <a:rPr lang="pl-PL" sz="3200" dirty="0" smtClean="0"/>
              <a:t>nternetu</a:t>
            </a:r>
            <a:endParaRPr lang="pl-PL" sz="3200" dirty="0"/>
          </a:p>
        </p:txBody>
      </p:sp>
    </p:spTree>
    <p:extLst>
      <p:ext uri="{BB962C8B-B14F-4D97-AF65-F5344CB8AC3E}">
        <p14:creationId xmlns:p14="http://schemas.microsoft.com/office/powerpoint/2010/main" xmlns="" val="30579434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400" dirty="0" smtClean="0"/>
              <a:t>Realizacja projektu:</a:t>
            </a:r>
            <a:endParaRPr lang="pl-PL" sz="4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sz="3200" dirty="0" smtClean="0"/>
              <a:t>Szkoły partnerskie większość zadań realizują wspólne działania na terenie swoich placówek. Kontaktują się ze sobą poprzez wideokonferencje oraz platformę </a:t>
            </a:r>
            <a:r>
              <a:rPr lang="pl-PL" sz="3200" dirty="0" err="1" smtClean="0"/>
              <a:t>eTwinning</a:t>
            </a:r>
            <a:r>
              <a:rPr lang="pl-PL" sz="3200" dirty="0" smtClean="0"/>
              <a:t>, wykorzystując możliwości Internetu.</a:t>
            </a:r>
          </a:p>
          <a:p>
            <a:pPr marL="0" indent="0">
              <a:buNone/>
            </a:pPr>
            <a:endParaRPr lang="pl-PL" sz="3200" dirty="0"/>
          </a:p>
          <a:p>
            <a:pPr marL="0" indent="0">
              <a:buNone/>
            </a:pPr>
            <a:r>
              <a:rPr lang="pl-PL" sz="3200" dirty="0" smtClean="0"/>
              <a:t>Każda szkoła partnerska realizuje te same zadania według ustalonego wcześniej harmonogramu.</a:t>
            </a:r>
            <a:endParaRPr lang="pl-PL" sz="3200" dirty="0"/>
          </a:p>
        </p:txBody>
      </p:sp>
    </p:spTree>
    <p:extLst>
      <p:ext uri="{BB962C8B-B14F-4D97-AF65-F5344CB8AC3E}">
        <p14:creationId xmlns:p14="http://schemas.microsoft.com/office/powerpoint/2010/main" xmlns="" val="17798669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 Realizacja zadań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 smtClean="0"/>
              <a:t>Zadania realizujemy w szkole poprzez:</a:t>
            </a:r>
          </a:p>
          <a:p>
            <a:pPr marL="0" indent="0">
              <a:buNone/>
            </a:pPr>
            <a:r>
              <a:rPr lang="pl-PL" dirty="0" smtClean="0"/>
              <a:t>1. Pracę na lekcjach:</a:t>
            </a:r>
          </a:p>
          <a:p>
            <a:pPr marL="0" indent="0">
              <a:buNone/>
            </a:pPr>
            <a:r>
              <a:rPr lang="pl-PL" dirty="0" smtClean="0"/>
              <a:t> języka angielskiego, plastyki, techniki, </a:t>
            </a:r>
            <a:r>
              <a:rPr lang="pl-PL" dirty="0" err="1" smtClean="0"/>
              <a:t>wf</a:t>
            </a:r>
            <a:r>
              <a:rPr lang="pl-PL" dirty="0" smtClean="0"/>
              <a:t>, </a:t>
            </a:r>
            <a:r>
              <a:rPr lang="pl-PL" dirty="0" err="1" smtClean="0"/>
              <a:t>gdsw</a:t>
            </a:r>
            <a:r>
              <a:rPr lang="pl-PL" dirty="0" smtClean="0"/>
              <a:t>, j. polskiego, informatyki, geografii, historii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smtClean="0"/>
              <a:t>2. Pracę w grupach: </a:t>
            </a:r>
          </a:p>
          <a:p>
            <a:pPr marL="0" indent="0">
              <a:buNone/>
            </a:pPr>
            <a:r>
              <a:rPr lang="pl-PL" dirty="0" smtClean="0"/>
              <a:t>Uczniowie zostaną podzieleni według własnych preferencji do kilku grup zadaniowych i będą pracować nad jednym zadaniem. Wynikiem pracy w grupach ma być: komiks, filmiki instruktażowe, gra terenowa, prezentacje multimedialne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41528631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pitał">
  <a:themeElements>
    <a:clrScheme name="Kapitał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Kapitał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Kapitał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68</TotalTime>
  <Words>500</Words>
  <Application>Microsoft Office PowerPoint</Application>
  <PresentationFormat>Pokaz na ekranie (4:3)</PresentationFormat>
  <Paragraphs>59</Paragraphs>
  <Slides>13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4" baseType="lpstr">
      <vt:lpstr>Kapitał</vt:lpstr>
      <vt:lpstr>Erasmus + „Bezpieczeństwo ma pierwszeństwo”  „Safety first”</vt:lpstr>
      <vt:lpstr>Czym jest Erasmus+ ?</vt:lpstr>
      <vt:lpstr>„Bezpieczeństwo ma pierwszeństwo”</vt:lpstr>
      <vt:lpstr>Nasi partnerzy</vt:lpstr>
      <vt:lpstr>Cele ogólne projektu:</vt:lpstr>
      <vt:lpstr>Cele szczegółowe:</vt:lpstr>
      <vt:lpstr> </vt:lpstr>
      <vt:lpstr>Realizacja projektu:</vt:lpstr>
      <vt:lpstr> Realizacja zadań</vt:lpstr>
      <vt:lpstr>  </vt:lpstr>
      <vt:lpstr>Wyjazdy zagraniczne</vt:lpstr>
      <vt:lpstr> </vt:lpstr>
      <vt:lpstr> </vt:lpstr>
    </vt:vector>
  </TitlesOfParts>
  <Company>Urząd Skarbowy w Wodzisławiu Śląskim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Erasmus + „Bezpieczeństwo ma pierwszeństwo” / Safety first</dc:title>
  <dc:creator>Sabina</dc:creator>
  <cp:lastModifiedBy>Sabina</cp:lastModifiedBy>
  <cp:revision>18</cp:revision>
  <dcterms:created xsi:type="dcterms:W3CDTF">2019-11-27T18:14:59Z</dcterms:created>
  <dcterms:modified xsi:type="dcterms:W3CDTF">2019-11-28T07:32:20Z</dcterms:modified>
</cp:coreProperties>
</file>